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355" r:id="rId3"/>
    <p:sldId id="327" r:id="rId4"/>
    <p:sldId id="328" r:id="rId5"/>
    <p:sldId id="356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3" r:id="rId20"/>
    <p:sldId id="344" r:id="rId21"/>
    <p:sldId id="345" r:id="rId22"/>
    <p:sldId id="346" r:id="rId23"/>
    <p:sldId id="342" r:id="rId24"/>
    <p:sldId id="347" r:id="rId25"/>
    <p:sldId id="348" r:id="rId26"/>
    <p:sldId id="349" r:id="rId27"/>
    <p:sldId id="354" r:id="rId28"/>
    <p:sldId id="352" r:id="rId29"/>
    <p:sldId id="261" r:id="rId30"/>
    <p:sldId id="260" r:id="rId31"/>
    <p:sldId id="259" r:id="rId32"/>
    <p:sldId id="271" r:id="rId33"/>
    <p:sldId id="272" r:id="rId34"/>
    <p:sldId id="273" r:id="rId35"/>
    <p:sldId id="274" r:id="rId36"/>
    <p:sldId id="275" r:id="rId37"/>
    <p:sldId id="276" r:id="rId38"/>
    <p:sldId id="277" r:id="rId39"/>
    <p:sldId id="278" r:id="rId40"/>
    <p:sldId id="279" r:id="rId41"/>
    <p:sldId id="280" r:id="rId42"/>
    <p:sldId id="281" r:id="rId43"/>
    <p:sldId id="282" r:id="rId44"/>
    <p:sldId id="283" r:id="rId45"/>
    <p:sldId id="284" r:id="rId46"/>
    <p:sldId id="294" r:id="rId47"/>
    <p:sldId id="295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4" r:id="rId59"/>
    <p:sldId id="315" r:id="rId60"/>
    <p:sldId id="320" r:id="rId61"/>
    <p:sldId id="321" r:id="rId62"/>
    <p:sldId id="288" r:id="rId63"/>
    <p:sldId id="324" r:id="rId64"/>
    <p:sldId id="325" r:id="rId65"/>
    <p:sldId id="326" r:id="rId66"/>
  </p:sldIdLst>
  <p:sldSz cx="11366500" cy="8521700"/>
  <p:notesSz cx="6858000" cy="9144000"/>
  <p:defaultTextStyle>
    <a:defPPr>
      <a:defRPr lang="en-US"/>
    </a:defPPr>
    <a:lvl1pPr marL="0" algn="l" defTabSz="56820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1pPr>
    <a:lvl2pPr marL="568208" algn="l" defTabSz="56820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2pPr>
    <a:lvl3pPr marL="1136416" algn="l" defTabSz="56820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3pPr>
    <a:lvl4pPr marL="1704624" algn="l" defTabSz="56820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4pPr>
    <a:lvl5pPr marL="2272833" algn="l" defTabSz="56820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5pPr>
    <a:lvl6pPr marL="2841041" algn="l" defTabSz="56820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6pPr>
    <a:lvl7pPr marL="3409249" algn="l" defTabSz="56820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7pPr>
    <a:lvl8pPr marL="3977457" algn="l" defTabSz="56820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8pPr>
    <a:lvl9pPr marL="4545665" algn="l" defTabSz="56820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5" autoAdjust="0"/>
    <p:restoredTop sz="94624" autoAdjust="0"/>
  </p:normalViewPr>
  <p:slideViewPr>
    <p:cSldViewPr snapToGrid="0" snapToObjects="1">
      <p:cViewPr>
        <p:scale>
          <a:sx n="125" d="100"/>
          <a:sy n="125" d="100"/>
        </p:scale>
        <p:origin x="-1104" y="-80"/>
      </p:cViewPr>
      <p:guideLst>
        <p:guide orient="horz" pos="2684"/>
        <p:guide pos="3580"/>
      </p:guideLst>
    </p:cSldViewPr>
  </p:slideViewPr>
  <p:outlineViewPr>
    <p:cViewPr>
      <p:scale>
        <a:sx n="33" d="100"/>
        <a:sy n="33" d="100"/>
      </p:scale>
      <p:origin x="0" y="15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printerSettings" Target="printerSettings/printerSettings1.bin"/><Relationship Id="rId68" Type="http://schemas.openxmlformats.org/officeDocument/2006/relationships/presProps" Target="presProps.xml"/><Relationship Id="rId69" Type="http://schemas.openxmlformats.org/officeDocument/2006/relationships/viewProps" Target="viewProp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theme" Target="theme/theme1.xml"/><Relationship Id="rId71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2488" y="2647251"/>
            <a:ext cx="9661525" cy="1826642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4975" y="4828963"/>
            <a:ext cx="7956550" cy="217776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682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364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046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728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410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092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77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456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D5116-F2A0-B24E-A5ED-4FE78CD4D01B}" type="datetimeFigureOut">
              <a:rPr lang="en-US" smtClean="0"/>
              <a:t>8/07/14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06317-1739-4146-BD0C-3605C4A2F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3753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D5116-F2A0-B24E-A5ED-4FE78CD4D01B}" type="datetimeFigureOut">
              <a:rPr lang="en-US" smtClean="0"/>
              <a:t>8/07/14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06317-1739-4146-BD0C-3605C4A2F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321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40712" y="341264"/>
            <a:ext cx="2557463" cy="7271062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68325" y="341264"/>
            <a:ext cx="7482946" cy="7271062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D5116-F2A0-B24E-A5ED-4FE78CD4D01B}" type="datetimeFigureOut">
              <a:rPr lang="en-US" smtClean="0"/>
              <a:t>8/07/14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06317-1739-4146-BD0C-3605C4A2F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45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D5116-F2A0-B24E-A5ED-4FE78CD4D01B}" type="datetimeFigureOut">
              <a:rPr lang="en-US" smtClean="0"/>
              <a:t>8/07/14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06317-1739-4146-BD0C-3605C4A2F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471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875" y="5475982"/>
            <a:ext cx="9661525" cy="1692504"/>
          </a:xfrm>
        </p:spPr>
        <p:txBody>
          <a:bodyPr anchor="t"/>
          <a:lstStyle>
            <a:lvl1pPr algn="l">
              <a:defRPr sz="5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7875" y="3611861"/>
            <a:ext cx="9661525" cy="1864121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6820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13641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0462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27283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84104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40924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97745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54566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D5116-F2A0-B24E-A5ED-4FE78CD4D01B}" type="datetimeFigureOut">
              <a:rPr lang="en-US" smtClean="0"/>
              <a:t>8/07/14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06317-1739-4146-BD0C-3605C4A2F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4467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68325" y="1988397"/>
            <a:ext cx="5020204" cy="5623928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77971" y="1988397"/>
            <a:ext cx="5020204" cy="5623928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D5116-F2A0-B24E-A5ED-4FE78CD4D01B}" type="datetimeFigureOut">
              <a:rPr lang="en-US" smtClean="0"/>
              <a:t>8/07/14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06317-1739-4146-BD0C-3605C4A2F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72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68325" y="1907520"/>
            <a:ext cx="5022178" cy="794964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8208" indent="0">
              <a:buNone/>
              <a:defRPr sz="2500" b="1"/>
            </a:lvl2pPr>
            <a:lvl3pPr marL="1136416" indent="0">
              <a:buNone/>
              <a:defRPr sz="2200" b="1"/>
            </a:lvl3pPr>
            <a:lvl4pPr marL="1704624" indent="0">
              <a:buNone/>
              <a:defRPr sz="2000" b="1"/>
            </a:lvl4pPr>
            <a:lvl5pPr marL="2272833" indent="0">
              <a:buNone/>
              <a:defRPr sz="2000" b="1"/>
            </a:lvl5pPr>
            <a:lvl6pPr marL="2841041" indent="0">
              <a:buNone/>
              <a:defRPr sz="2000" b="1"/>
            </a:lvl6pPr>
            <a:lvl7pPr marL="3409249" indent="0">
              <a:buNone/>
              <a:defRPr sz="2000" b="1"/>
            </a:lvl7pPr>
            <a:lvl8pPr marL="3977457" indent="0">
              <a:buNone/>
              <a:defRPr sz="2000" b="1"/>
            </a:lvl8pPr>
            <a:lvl9pPr marL="4545665" indent="0">
              <a:buNone/>
              <a:defRPr sz="20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8325" y="2702484"/>
            <a:ext cx="5022178" cy="4909841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774025" y="1907520"/>
            <a:ext cx="5024151" cy="794964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8208" indent="0">
              <a:buNone/>
              <a:defRPr sz="2500" b="1"/>
            </a:lvl2pPr>
            <a:lvl3pPr marL="1136416" indent="0">
              <a:buNone/>
              <a:defRPr sz="2200" b="1"/>
            </a:lvl3pPr>
            <a:lvl4pPr marL="1704624" indent="0">
              <a:buNone/>
              <a:defRPr sz="2000" b="1"/>
            </a:lvl4pPr>
            <a:lvl5pPr marL="2272833" indent="0">
              <a:buNone/>
              <a:defRPr sz="2000" b="1"/>
            </a:lvl5pPr>
            <a:lvl6pPr marL="2841041" indent="0">
              <a:buNone/>
              <a:defRPr sz="2000" b="1"/>
            </a:lvl6pPr>
            <a:lvl7pPr marL="3409249" indent="0">
              <a:buNone/>
              <a:defRPr sz="2000" b="1"/>
            </a:lvl7pPr>
            <a:lvl8pPr marL="3977457" indent="0">
              <a:buNone/>
              <a:defRPr sz="2000" b="1"/>
            </a:lvl8pPr>
            <a:lvl9pPr marL="4545665" indent="0">
              <a:buNone/>
              <a:defRPr sz="20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774025" y="2702484"/>
            <a:ext cx="5024151" cy="4909841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D5116-F2A0-B24E-A5ED-4FE78CD4D01B}" type="datetimeFigureOut">
              <a:rPr lang="en-US" smtClean="0"/>
              <a:t>8/07/14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06317-1739-4146-BD0C-3605C4A2F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295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D5116-F2A0-B24E-A5ED-4FE78CD4D01B}" type="datetimeFigureOut">
              <a:rPr lang="en-US" smtClean="0"/>
              <a:t>8/07/14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06317-1739-4146-BD0C-3605C4A2F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7158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D5116-F2A0-B24E-A5ED-4FE78CD4D01B}" type="datetimeFigureOut">
              <a:rPr lang="en-US" smtClean="0"/>
              <a:t>8/07/14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06317-1739-4146-BD0C-3605C4A2F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534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8326" y="339290"/>
            <a:ext cx="3739500" cy="1443955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3986" y="339290"/>
            <a:ext cx="6354189" cy="7273035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8326" y="1783245"/>
            <a:ext cx="3739500" cy="5829080"/>
          </a:xfrm>
        </p:spPr>
        <p:txBody>
          <a:bodyPr/>
          <a:lstStyle>
            <a:lvl1pPr marL="0" indent="0">
              <a:buNone/>
              <a:defRPr sz="1700"/>
            </a:lvl1pPr>
            <a:lvl2pPr marL="568208" indent="0">
              <a:buNone/>
              <a:defRPr sz="1500"/>
            </a:lvl2pPr>
            <a:lvl3pPr marL="1136416" indent="0">
              <a:buNone/>
              <a:defRPr sz="1200"/>
            </a:lvl3pPr>
            <a:lvl4pPr marL="1704624" indent="0">
              <a:buNone/>
              <a:defRPr sz="1100"/>
            </a:lvl4pPr>
            <a:lvl5pPr marL="2272833" indent="0">
              <a:buNone/>
              <a:defRPr sz="1100"/>
            </a:lvl5pPr>
            <a:lvl6pPr marL="2841041" indent="0">
              <a:buNone/>
              <a:defRPr sz="1100"/>
            </a:lvl6pPr>
            <a:lvl7pPr marL="3409249" indent="0">
              <a:buNone/>
              <a:defRPr sz="1100"/>
            </a:lvl7pPr>
            <a:lvl8pPr marL="3977457" indent="0">
              <a:buNone/>
              <a:defRPr sz="1100"/>
            </a:lvl8pPr>
            <a:lvl9pPr marL="4545665" indent="0">
              <a:buNone/>
              <a:defRPr sz="11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D5116-F2A0-B24E-A5ED-4FE78CD4D01B}" type="datetimeFigureOut">
              <a:rPr lang="en-US" smtClean="0"/>
              <a:t>8/07/14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06317-1739-4146-BD0C-3605C4A2F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0130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7914" y="5965190"/>
            <a:ext cx="6819900" cy="704224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27914" y="761430"/>
            <a:ext cx="6819900" cy="5113020"/>
          </a:xfrm>
        </p:spPr>
        <p:txBody>
          <a:bodyPr/>
          <a:lstStyle>
            <a:lvl1pPr marL="0" indent="0">
              <a:buNone/>
              <a:defRPr sz="4000"/>
            </a:lvl1pPr>
            <a:lvl2pPr marL="568208" indent="0">
              <a:buNone/>
              <a:defRPr sz="3500"/>
            </a:lvl2pPr>
            <a:lvl3pPr marL="1136416" indent="0">
              <a:buNone/>
              <a:defRPr sz="3000"/>
            </a:lvl3pPr>
            <a:lvl4pPr marL="1704624" indent="0">
              <a:buNone/>
              <a:defRPr sz="2500"/>
            </a:lvl4pPr>
            <a:lvl5pPr marL="2272833" indent="0">
              <a:buNone/>
              <a:defRPr sz="2500"/>
            </a:lvl5pPr>
            <a:lvl6pPr marL="2841041" indent="0">
              <a:buNone/>
              <a:defRPr sz="2500"/>
            </a:lvl6pPr>
            <a:lvl7pPr marL="3409249" indent="0">
              <a:buNone/>
              <a:defRPr sz="2500"/>
            </a:lvl7pPr>
            <a:lvl8pPr marL="3977457" indent="0">
              <a:buNone/>
              <a:defRPr sz="2500"/>
            </a:lvl8pPr>
            <a:lvl9pPr marL="4545665" indent="0">
              <a:buNone/>
              <a:defRPr sz="2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27914" y="6669414"/>
            <a:ext cx="6819900" cy="1000116"/>
          </a:xfrm>
        </p:spPr>
        <p:txBody>
          <a:bodyPr/>
          <a:lstStyle>
            <a:lvl1pPr marL="0" indent="0">
              <a:buNone/>
              <a:defRPr sz="1700"/>
            </a:lvl1pPr>
            <a:lvl2pPr marL="568208" indent="0">
              <a:buNone/>
              <a:defRPr sz="1500"/>
            </a:lvl2pPr>
            <a:lvl3pPr marL="1136416" indent="0">
              <a:buNone/>
              <a:defRPr sz="1200"/>
            </a:lvl3pPr>
            <a:lvl4pPr marL="1704624" indent="0">
              <a:buNone/>
              <a:defRPr sz="1100"/>
            </a:lvl4pPr>
            <a:lvl5pPr marL="2272833" indent="0">
              <a:buNone/>
              <a:defRPr sz="1100"/>
            </a:lvl5pPr>
            <a:lvl6pPr marL="2841041" indent="0">
              <a:buNone/>
              <a:defRPr sz="1100"/>
            </a:lvl6pPr>
            <a:lvl7pPr marL="3409249" indent="0">
              <a:buNone/>
              <a:defRPr sz="1100"/>
            </a:lvl7pPr>
            <a:lvl8pPr marL="3977457" indent="0">
              <a:buNone/>
              <a:defRPr sz="1100"/>
            </a:lvl8pPr>
            <a:lvl9pPr marL="4545665" indent="0">
              <a:buNone/>
              <a:defRPr sz="11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D5116-F2A0-B24E-A5ED-4FE78CD4D01B}" type="datetimeFigureOut">
              <a:rPr lang="en-US" smtClean="0"/>
              <a:t>8/07/14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06317-1739-4146-BD0C-3605C4A2F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107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68325" y="341263"/>
            <a:ext cx="10229850" cy="1420283"/>
          </a:xfrm>
          <a:prstGeom prst="rect">
            <a:avLst/>
          </a:prstGeom>
        </p:spPr>
        <p:txBody>
          <a:bodyPr vert="horz" lIns="113642" tIns="56821" rIns="113642" bIns="56821" rtlCol="0" anchor="ctr">
            <a:normAutofit/>
          </a:bodyPr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68325" y="1988397"/>
            <a:ext cx="10229850" cy="5623928"/>
          </a:xfrm>
          <a:prstGeom prst="rect">
            <a:avLst/>
          </a:prstGeom>
        </p:spPr>
        <p:txBody>
          <a:bodyPr vert="horz" lIns="113642" tIns="56821" rIns="113642" bIns="56821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8325" y="7898354"/>
            <a:ext cx="2652183" cy="453702"/>
          </a:xfrm>
          <a:prstGeom prst="rect">
            <a:avLst/>
          </a:prstGeom>
        </p:spPr>
        <p:txBody>
          <a:bodyPr vert="horz" lIns="113642" tIns="56821" rIns="113642" bIns="56821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3D5116-F2A0-B24E-A5ED-4FE78CD4D01B}" type="datetimeFigureOut">
              <a:rPr lang="en-US" smtClean="0"/>
              <a:t>8/07/14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83554" y="7898354"/>
            <a:ext cx="3599392" cy="453702"/>
          </a:xfrm>
          <a:prstGeom prst="rect">
            <a:avLst/>
          </a:prstGeom>
        </p:spPr>
        <p:txBody>
          <a:bodyPr vert="horz" lIns="113642" tIns="56821" rIns="113642" bIns="56821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45992" y="7898354"/>
            <a:ext cx="2652183" cy="453702"/>
          </a:xfrm>
          <a:prstGeom prst="rect">
            <a:avLst/>
          </a:prstGeom>
        </p:spPr>
        <p:txBody>
          <a:bodyPr vert="horz" lIns="113642" tIns="56821" rIns="113642" bIns="56821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406317-1739-4146-BD0C-3605C4A2F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614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568208" rtl="0" eaLnBrk="1" latinLnBrk="0" hangingPunct="1">
        <a:spcBef>
          <a:spcPct val="0"/>
        </a:spcBef>
        <a:buNone/>
        <a:defRPr sz="5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6156" indent="-426156" algn="l" defTabSz="568208" rtl="0" eaLnBrk="1" latinLnBrk="0" hangingPunct="1">
        <a:spcBef>
          <a:spcPct val="20000"/>
        </a:spcBef>
        <a:buFont typeface="Arial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23338" indent="-355130" algn="l" defTabSz="568208" rtl="0" eaLnBrk="1" latinLnBrk="0" hangingPunct="1">
        <a:spcBef>
          <a:spcPct val="20000"/>
        </a:spcBef>
        <a:buFont typeface="Arial"/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420520" indent="-284104" algn="l" defTabSz="568208" rtl="0" eaLnBrk="1" latinLnBrk="0" hangingPunct="1">
        <a:spcBef>
          <a:spcPct val="20000"/>
        </a:spcBef>
        <a:buFont typeface="Arial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88729" indent="-284104" algn="l" defTabSz="568208" rtl="0" eaLnBrk="1" latinLnBrk="0" hangingPunct="1">
        <a:spcBef>
          <a:spcPct val="20000"/>
        </a:spcBef>
        <a:buFont typeface="Arial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56937" indent="-284104" algn="l" defTabSz="568208" rtl="0" eaLnBrk="1" latinLnBrk="0" hangingPunct="1">
        <a:spcBef>
          <a:spcPct val="20000"/>
        </a:spcBef>
        <a:buFont typeface="Arial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25145" indent="-284104" algn="l" defTabSz="568208" rtl="0" eaLnBrk="1" latinLnBrk="0" hangingPunct="1">
        <a:spcBef>
          <a:spcPct val="20000"/>
        </a:spcBef>
        <a:buFont typeface="Arial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693353" indent="-284104" algn="l" defTabSz="568208" rtl="0" eaLnBrk="1" latinLnBrk="0" hangingPunct="1">
        <a:spcBef>
          <a:spcPct val="20000"/>
        </a:spcBef>
        <a:buFont typeface="Arial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561" indent="-284104" algn="l" defTabSz="568208" rtl="0" eaLnBrk="1" latinLnBrk="0" hangingPunct="1">
        <a:spcBef>
          <a:spcPct val="20000"/>
        </a:spcBef>
        <a:buFont typeface="Arial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29769" indent="-284104" algn="l" defTabSz="568208" rtl="0" eaLnBrk="1" latinLnBrk="0" hangingPunct="1">
        <a:spcBef>
          <a:spcPct val="20000"/>
        </a:spcBef>
        <a:buFont typeface="Arial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6820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68208" algn="l" defTabSz="56820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36416" algn="l" defTabSz="56820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04624" algn="l" defTabSz="56820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72833" algn="l" defTabSz="56820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41041" algn="l" defTabSz="56820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409249" algn="l" defTabSz="56820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77457" algn="l" defTabSz="56820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45665" algn="l" defTabSz="56820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png"/><Relationship Id="rId3" Type="http://schemas.openxmlformats.org/officeDocument/2006/relationships/hyperlink" Target="http://www.bbc.co.uk/science/humanbody/body/interactives/lifecycle/teenagers/" TargetMode="Externa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png"/><Relationship Id="rId3" Type="http://schemas.openxmlformats.org/officeDocument/2006/relationships/image" Target="../media/image63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jp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jp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93570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07071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16251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03199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33631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34638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21972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15439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18902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25697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51201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45851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61520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85976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62171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78676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42183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59746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94550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22766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1605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42043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28264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22516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51520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03724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6258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68592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14357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28291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92174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27944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64007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07851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43410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24818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21539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75026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93099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73387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42341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75848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548184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6363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17052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229960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780124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22831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820432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645753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083881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972803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150996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312258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7224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38895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0083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hlinkClick r:id="rId3"/>
          </p:cNvPr>
          <p:cNvSpPr/>
          <p:nvPr/>
        </p:nvSpPr>
        <p:spPr>
          <a:xfrm>
            <a:off x="3872657" y="4878524"/>
            <a:ext cx="4476188" cy="75441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01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6_Clos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362267" cy="852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9445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7466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07709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38514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30490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86983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03983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0</Words>
  <Application>Microsoft Macintosh PowerPoint</Application>
  <PresentationFormat>Custom</PresentationFormat>
  <Paragraphs>0</Paragraphs>
  <Slides>65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6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KEREN MORAN</dc:creator>
  <cp:lastModifiedBy>Noa Peer</cp:lastModifiedBy>
  <cp:revision>48</cp:revision>
  <dcterms:created xsi:type="dcterms:W3CDTF">2014-07-06T23:11:34Z</dcterms:created>
  <dcterms:modified xsi:type="dcterms:W3CDTF">2014-07-08T01:29:21Z</dcterms:modified>
</cp:coreProperties>
</file>